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67" r:id="rId4"/>
    <p:sldId id="264" r:id="rId5"/>
    <p:sldId id="261" r:id="rId6"/>
    <p:sldId id="265" r:id="rId7"/>
    <p:sldId id="266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574"/>
    <p:restoredTop sz="96715"/>
  </p:normalViewPr>
  <p:slideViewPr>
    <p:cSldViewPr snapToGrid="0">
      <p:cViewPr varScale="1">
        <p:scale>
          <a:sx n="224" d="100"/>
          <a:sy n="224" d="100"/>
        </p:scale>
        <p:origin x="11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567B60-9E87-9A53-ED30-D9A41F705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738C29-64EE-9688-68C1-7C9460C7D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845ADC-2750-359E-7D91-F3CECF9F2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6EAA42-809A-771E-9875-EA0AF587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30E775-EE62-7C24-56CA-5B30F3497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4961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CCC21B-E3BE-239E-9A46-94B4F618D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CE15BD-B229-5E3D-3491-571C54CC7C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5CC615-2352-73DE-C92F-BB8CA355C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BB1E36-48E8-808F-302F-AFA689E26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B85EA3-AE18-1FC8-219B-44A4C6403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48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A9B695C-427E-6934-41FD-AEE3B3C79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741E85-D38E-67D7-ABC4-02BB67637F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A364AB-B6D4-7BBA-AD56-5B056AE1B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F1233B-1655-FA5D-E74B-791ACABE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819911-318B-0BFD-9DF5-B6F576AA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678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02B4C7-5DB1-EC29-B589-F5DC08E73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D2BDE4-91DD-7130-186D-8D2D11A7D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4A3882-5B76-3536-A190-E18EBE6D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FC76E1-57F5-886C-F73D-E77D2D00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979AC-9072-55AA-170B-470DD6F1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918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371A35-7B32-8128-CB6F-23B360A92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3E3A96-0A62-BFE4-9CCB-61078857B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868ECC-A7A3-A60C-0F3A-8299ED227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FA18CF-9C89-CA1A-0A12-04D482C21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54CF34-8E31-353D-6062-843590695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515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57FF87-7B27-B63F-AE93-132C0D6CE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3A264A-511E-80E8-C8BB-ECA28FA731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3EC5DB-56B5-615E-CD26-878F2B718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89F493-E352-AD60-BEA1-507197485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0A938C-FCF7-FC73-2975-33C07079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754C76-FE63-FFA5-9EF7-E5C3383DC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0863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E2887-6E5F-4D41-0518-C75DD9A6F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8348B4-2316-7050-96EC-5A72B9D01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E14CCDD-6098-0685-751D-2F660FD27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821FFA-2891-62B8-16C8-7CE72C8A4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32D6487-74A9-4425-31CB-B1CDA4D89F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9364A88-96CB-CF46-160F-8670B004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4B331F6-A2F0-7A41-BD46-57660A389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8FCDEE-4FFC-8C33-5119-39E2C9E57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2469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2CF286-FA7C-BBD8-DB87-0F48D8EBC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042EEC-247A-0713-D5D1-AD78047FA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8B118A-D6C4-F232-3CE3-085E74FF4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F3EB6D-033B-E2BA-CFF6-63081F01A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2440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D699042-A129-224A-423F-479183CD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DA1728-478F-350D-5D3C-10A105E29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6B6E41-DE02-5F17-C668-70098A30D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586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2C005-5CA3-1985-3419-8FC624ED2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EB9B06-61D0-7FDD-FA95-203045DBB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D46C89-70ED-1A1D-7B9D-98870C390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E352D3-DEEB-6606-1F47-12618A34B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C33338-DBC0-EEF0-9857-07507C812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AA922E-328D-D13A-0812-9537DBF42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6876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B8115-A711-B903-6867-DA05C403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74EB968-4860-CB58-08D8-A5EF24448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F89411-CF38-2BA0-9FA4-A455FABB0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79C076-F864-0C38-212F-A08F56C51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090C48-BB5C-536A-C52B-0F3F090C9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C59072-3290-E677-6A6C-3DAE0472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0645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E5C94F3-A089-F74C-84E2-12233AB5D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4677FA-9776-4439-48A5-EC76F9465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40FB31-CFCD-5929-ED6D-668AD0A7C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62F3C-70F7-FB49-A8C7-2EC2BD0F3DF9}" type="datetimeFigureOut">
              <a:rPr kumimoji="1" lang="zh-CN" altLang="en-US" smtClean="0"/>
              <a:t>2023/11/12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0A6EF3-A718-A547-2BB9-6817F548F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5ADD60-C894-2789-53B5-F9DF163D5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F87F7-5DD6-C44D-828A-6DA72B1AF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9434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C04491B-9A41-864B-889B-08B175F843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43965" y="0"/>
            <a:ext cx="9704070" cy="6858000"/>
          </a:xfrm>
          <a:prstGeom prst="rect">
            <a:avLst/>
          </a:prstGeom>
        </p:spPr>
      </p:pic>
      <p:sp>
        <p:nvSpPr>
          <p:cNvPr id="5" name="文本框 13">
            <a:extLst>
              <a:ext uri="{FF2B5EF4-FFF2-40B4-BE49-F238E27FC236}">
                <a16:creationId xmlns:a16="http://schemas.microsoft.com/office/drawing/2014/main" id="{34A5ED9B-8CFC-AF47-8B78-1F419548FA06}"/>
              </a:ext>
            </a:extLst>
          </p:cNvPr>
          <p:cNvSpPr txBox="1"/>
          <p:nvPr/>
        </p:nvSpPr>
        <p:spPr>
          <a:xfrm>
            <a:off x="1466962" y="-5123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14">
            <a:extLst>
              <a:ext uri="{FF2B5EF4-FFF2-40B4-BE49-F238E27FC236}">
                <a16:creationId xmlns:a16="http://schemas.microsoft.com/office/drawing/2014/main" id="{F93E5F73-61E2-634B-94E4-E991235A1C9E}"/>
              </a:ext>
            </a:extLst>
          </p:cNvPr>
          <p:cNvSpPr txBox="1"/>
          <p:nvPr/>
        </p:nvSpPr>
        <p:spPr>
          <a:xfrm>
            <a:off x="6391994" y="0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15">
            <a:extLst>
              <a:ext uri="{FF2B5EF4-FFF2-40B4-BE49-F238E27FC236}">
                <a16:creationId xmlns:a16="http://schemas.microsoft.com/office/drawing/2014/main" id="{6FF3336D-8EDF-A942-9C2D-51A8FFCCDF60}"/>
              </a:ext>
            </a:extLst>
          </p:cNvPr>
          <p:cNvSpPr txBox="1"/>
          <p:nvPr/>
        </p:nvSpPr>
        <p:spPr>
          <a:xfrm>
            <a:off x="1466962" y="3239073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16">
            <a:extLst>
              <a:ext uri="{FF2B5EF4-FFF2-40B4-BE49-F238E27FC236}">
                <a16:creationId xmlns:a16="http://schemas.microsoft.com/office/drawing/2014/main" id="{8BA9B66E-AC0B-C843-A5FD-50B6D0EF504B}"/>
              </a:ext>
            </a:extLst>
          </p:cNvPr>
          <p:cNvSpPr txBox="1"/>
          <p:nvPr/>
        </p:nvSpPr>
        <p:spPr>
          <a:xfrm>
            <a:off x="6391994" y="3239073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65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>
            <a:extLst>
              <a:ext uri="{FF2B5EF4-FFF2-40B4-BE49-F238E27FC236}">
                <a16:creationId xmlns:a16="http://schemas.microsoft.com/office/drawing/2014/main" id="{A3B92F08-7E38-66ED-DA38-64710DB24344}"/>
              </a:ext>
            </a:extLst>
          </p:cNvPr>
          <p:cNvSpPr txBox="1"/>
          <p:nvPr/>
        </p:nvSpPr>
        <p:spPr>
          <a:xfrm>
            <a:off x="20928" y="22172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E8DAEB3-85F7-380F-630D-0163A14E0CB4}"/>
              </a:ext>
            </a:extLst>
          </p:cNvPr>
          <p:cNvSpPr txBox="1"/>
          <p:nvPr/>
        </p:nvSpPr>
        <p:spPr>
          <a:xfrm>
            <a:off x="6334783" y="248447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CF65AA4-B4D7-B13B-9C37-D52B254A03D4}"/>
              </a:ext>
            </a:extLst>
          </p:cNvPr>
          <p:cNvSpPr txBox="1"/>
          <p:nvPr/>
        </p:nvSpPr>
        <p:spPr>
          <a:xfrm>
            <a:off x="20928" y="323293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6">
            <a:extLst>
              <a:ext uri="{FF2B5EF4-FFF2-40B4-BE49-F238E27FC236}">
                <a16:creationId xmlns:a16="http://schemas.microsoft.com/office/drawing/2014/main" id="{C50313F3-FC6E-AF44-B05D-5BEECF053110}"/>
              </a:ext>
            </a:extLst>
          </p:cNvPr>
          <p:cNvSpPr txBox="1"/>
          <p:nvPr/>
        </p:nvSpPr>
        <p:spPr>
          <a:xfrm>
            <a:off x="6334783" y="3234420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D8D069-629C-B540-A4B5-81765691FB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1" t="12867" r="8442" b="10592"/>
          <a:stretch/>
        </p:blipFill>
        <p:spPr>
          <a:xfrm>
            <a:off x="225159" y="3650194"/>
            <a:ext cx="6249324" cy="2633472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D239BF0B-4C2E-1F49-99D5-BB46BC8620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7" t="12293" r="8277" b="10700"/>
          <a:stretch/>
        </p:blipFill>
        <p:spPr>
          <a:xfrm>
            <a:off x="160628" y="574334"/>
            <a:ext cx="6290933" cy="2633622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C2B6EC13-D19B-994B-A8C1-2E2A56F701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57" t="11781" r="9293" b="11213"/>
          <a:stretch/>
        </p:blipFill>
        <p:spPr>
          <a:xfrm>
            <a:off x="6541194" y="563744"/>
            <a:ext cx="6190116" cy="263347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550D85E9-4052-874B-A512-C5236DD25167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1749" r="9061"/>
          <a:stretch/>
        </p:blipFill>
        <p:spPr>
          <a:xfrm>
            <a:off x="6407073" y="3650194"/>
            <a:ext cx="6336937" cy="282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351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9217005-849F-6348-8E3F-9ACFDF87C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397000"/>
            <a:ext cx="8255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59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1FA3EF0-53A1-C24D-AF98-21305A415C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43965" y="0"/>
            <a:ext cx="9704070" cy="6858000"/>
          </a:xfrm>
          <a:prstGeom prst="rect">
            <a:avLst/>
          </a:prstGeom>
        </p:spPr>
      </p:pic>
      <p:sp>
        <p:nvSpPr>
          <p:cNvPr id="5" name="文本框 13">
            <a:extLst>
              <a:ext uri="{FF2B5EF4-FFF2-40B4-BE49-F238E27FC236}">
                <a16:creationId xmlns:a16="http://schemas.microsoft.com/office/drawing/2014/main" id="{34A5ED9B-8CFC-AF47-8B78-1F419548FA06}"/>
              </a:ext>
            </a:extLst>
          </p:cNvPr>
          <p:cNvSpPr txBox="1"/>
          <p:nvPr/>
        </p:nvSpPr>
        <p:spPr>
          <a:xfrm>
            <a:off x="1466962" y="-5123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框 14">
            <a:extLst>
              <a:ext uri="{FF2B5EF4-FFF2-40B4-BE49-F238E27FC236}">
                <a16:creationId xmlns:a16="http://schemas.microsoft.com/office/drawing/2014/main" id="{F93E5F73-61E2-634B-94E4-E991235A1C9E}"/>
              </a:ext>
            </a:extLst>
          </p:cNvPr>
          <p:cNvSpPr txBox="1"/>
          <p:nvPr/>
        </p:nvSpPr>
        <p:spPr>
          <a:xfrm>
            <a:off x="6391994" y="0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文本框 15">
            <a:extLst>
              <a:ext uri="{FF2B5EF4-FFF2-40B4-BE49-F238E27FC236}">
                <a16:creationId xmlns:a16="http://schemas.microsoft.com/office/drawing/2014/main" id="{6FF3336D-8EDF-A942-9C2D-51A8FFCCDF60}"/>
              </a:ext>
            </a:extLst>
          </p:cNvPr>
          <p:cNvSpPr txBox="1"/>
          <p:nvPr/>
        </p:nvSpPr>
        <p:spPr>
          <a:xfrm>
            <a:off x="1466962" y="3239073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16">
            <a:extLst>
              <a:ext uri="{FF2B5EF4-FFF2-40B4-BE49-F238E27FC236}">
                <a16:creationId xmlns:a16="http://schemas.microsoft.com/office/drawing/2014/main" id="{8BA9B66E-AC0B-C843-A5FD-50B6D0EF504B}"/>
              </a:ext>
            </a:extLst>
          </p:cNvPr>
          <p:cNvSpPr txBox="1"/>
          <p:nvPr/>
        </p:nvSpPr>
        <p:spPr>
          <a:xfrm>
            <a:off x="6391994" y="3239073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415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9FCE3C-FF79-394A-BC4B-D99175CC31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805" y="451665"/>
            <a:ext cx="6857996" cy="32601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EC7111-60BD-4344-9586-D7D02A8304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31174" y="451664"/>
            <a:ext cx="6857996" cy="32601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C2BCF1-92EE-E94B-8CBC-39DCA98B8D6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9805" y="3303344"/>
            <a:ext cx="6857996" cy="32601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00DD5A-BCBB-8F47-89BC-650D340808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831174" y="3303344"/>
            <a:ext cx="6857996" cy="3260186"/>
          </a:xfrm>
          <a:prstGeom prst="rect">
            <a:avLst/>
          </a:prstGeom>
        </p:spPr>
      </p:pic>
      <p:sp>
        <p:nvSpPr>
          <p:cNvPr id="12" name="文本框 13">
            <a:extLst>
              <a:ext uri="{FF2B5EF4-FFF2-40B4-BE49-F238E27FC236}">
                <a16:creationId xmlns:a16="http://schemas.microsoft.com/office/drawing/2014/main" id="{7ABF6CF2-45EE-1740-A794-1A4A7B9BB038}"/>
              </a:ext>
            </a:extLst>
          </p:cNvPr>
          <p:cNvSpPr txBox="1"/>
          <p:nvPr/>
        </p:nvSpPr>
        <p:spPr>
          <a:xfrm>
            <a:off x="203745" y="467162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A9A5E8D2-F213-3B4A-8DC7-C50220805B54}"/>
              </a:ext>
            </a:extLst>
          </p:cNvPr>
          <p:cNvSpPr txBox="1"/>
          <p:nvPr/>
        </p:nvSpPr>
        <p:spPr>
          <a:xfrm>
            <a:off x="5985594" y="467162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5">
            <a:extLst>
              <a:ext uri="{FF2B5EF4-FFF2-40B4-BE49-F238E27FC236}">
                <a16:creationId xmlns:a16="http://schemas.microsoft.com/office/drawing/2014/main" id="{B4F7AF09-473C-2143-8306-F4A6D910EA97}"/>
              </a:ext>
            </a:extLst>
          </p:cNvPr>
          <p:cNvSpPr txBox="1"/>
          <p:nvPr/>
        </p:nvSpPr>
        <p:spPr>
          <a:xfrm>
            <a:off x="203745" y="337329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6">
            <a:extLst>
              <a:ext uri="{FF2B5EF4-FFF2-40B4-BE49-F238E27FC236}">
                <a16:creationId xmlns:a16="http://schemas.microsoft.com/office/drawing/2014/main" id="{414E202F-3AF8-824C-A93E-719F2CA85DAD}"/>
              </a:ext>
            </a:extLst>
          </p:cNvPr>
          <p:cNvSpPr txBox="1"/>
          <p:nvPr/>
        </p:nvSpPr>
        <p:spPr>
          <a:xfrm>
            <a:off x="5998294" y="337329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643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BC2BCF1-92EE-E94B-8CBC-39DCA98B8D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9805" y="3303344"/>
            <a:ext cx="6857996" cy="3260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9FCE3C-FF79-394A-BC4B-D99175CC31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805" y="451665"/>
            <a:ext cx="6857996" cy="32601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EC7111-60BD-4344-9586-D7D02A8304C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831174" y="451664"/>
            <a:ext cx="6857996" cy="3260186"/>
          </a:xfrm>
          <a:prstGeom prst="rect">
            <a:avLst/>
          </a:prstGeom>
        </p:spPr>
      </p:pic>
      <p:sp>
        <p:nvSpPr>
          <p:cNvPr id="12" name="文本框 13">
            <a:extLst>
              <a:ext uri="{FF2B5EF4-FFF2-40B4-BE49-F238E27FC236}">
                <a16:creationId xmlns:a16="http://schemas.microsoft.com/office/drawing/2014/main" id="{7ABF6CF2-45EE-1740-A794-1A4A7B9BB038}"/>
              </a:ext>
            </a:extLst>
          </p:cNvPr>
          <p:cNvSpPr txBox="1"/>
          <p:nvPr/>
        </p:nvSpPr>
        <p:spPr>
          <a:xfrm>
            <a:off x="203745" y="467162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4">
            <a:extLst>
              <a:ext uri="{FF2B5EF4-FFF2-40B4-BE49-F238E27FC236}">
                <a16:creationId xmlns:a16="http://schemas.microsoft.com/office/drawing/2014/main" id="{A9A5E8D2-F213-3B4A-8DC7-C50220805B54}"/>
              </a:ext>
            </a:extLst>
          </p:cNvPr>
          <p:cNvSpPr txBox="1"/>
          <p:nvPr/>
        </p:nvSpPr>
        <p:spPr>
          <a:xfrm>
            <a:off x="5985594" y="467162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5">
            <a:extLst>
              <a:ext uri="{FF2B5EF4-FFF2-40B4-BE49-F238E27FC236}">
                <a16:creationId xmlns:a16="http://schemas.microsoft.com/office/drawing/2014/main" id="{B4F7AF09-473C-2143-8306-F4A6D910EA97}"/>
              </a:ext>
            </a:extLst>
          </p:cNvPr>
          <p:cNvSpPr txBox="1"/>
          <p:nvPr/>
        </p:nvSpPr>
        <p:spPr>
          <a:xfrm>
            <a:off x="203745" y="337329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00DD5A-BCBB-8F47-89BC-650D3408080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831174" y="3303344"/>
            <a:ext cx="6857996" cy="3260186"/>
          </a:xfrm>
          <a:prstGeom prst="rect">
            <a:avLst/>
          </a:prstGeom>
        </p:spPr>
      </p:pic>
      <p:sp>
        <p:nvSpPr>
          <p:cNvPr id="15" name="文本框 16">
            <a:extLst>
              <a:ext uri="{FF2B5EF4-FFF2-40B4-BE49-F238E27FC236}">
                <a16:creationId xmlns:a16="http://schemas.microsoft.com/office/drawing/2014/main" id="{414E202F-3AF8-824C-A93E-719F2CA85DAD}"/>
              </a:ext>
            </a:extLst>
          </p:cNvPr>
          <p:cNvSpPr txBox="1"/>
          <p:nvPr/>
        </p:nvSpPr>
        <p:spPr>
          <a:xfrm>
            <a:off x="5998294" y="3373298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kumimoji="1" lang="zh-CN" alt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67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16DB5437-5337-2B48-8E90-7C45FFD2B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70" y="846364"/>
            <a:ext cx="11373847" cy="540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78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1693</TotalTime>
  <Words>20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廖威林</dc:creator>
  <cp:lastModifiedBy>Dan Li</cp:lastModifiedBy>
  <cp:revision>22</cp:revision>
  <dcterms:created xsi:type="dcterms:W3CDTF">2023-03-24T03:53:12Z</dcterms:created>
  <dcterms:modified xsi:type="dcterms:W3CDTF">2023-11-12T16:57:58Z</dcterms:modified>
</cp:coreProperties>
</file>

<file path=docProps/thumbnail.jpeg>
</file>